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78" r:id="rId9"/>
    <p:sldId id="279" r:id="rId10"/>
    <p:sldId id="280" r:id="rId11"/>
    <p:sldId id="282" r:id="rId12"/>
    <p:sldId id="283" r:id="rId13"/>
    <p:sldId id="284" r:id="rId14"/>
    <p:sldId id="285" r:id="rId15"/>
    <p:sldId id="281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0957843-8647-D24B-80A4-225E62349CA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CD40A9-A60D-5842-99BA-D672718F3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wav"/><Relationship Id="rId5" Type="http://schemas.openxmlformats.org/officeDocument/2006/relationships/image" Target="../media/image21.png"/><Relationship Id="rId4" Type="http://schemas.microsoft.com/office/2007/relationships/media" Target="../media/media2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Podcasting and the Flipped Classroom</a:t>
            </a:r>
            <a:endParaRPr lang="en-US" dirty="0"/>
          </a:p>
        </p:txBody>
      </p:sp>
      <p:pic>
        <p:nvPicPr>
          <p:cNvPr id="4" name="Picture 3" descr="imagesCAL5Q3J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77" y="448541"/>
            <a:ext cx="3049732" cy="30497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97691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en-US" sz="4000" dirty="0" smtClean="0"/>
              <a:t>Applications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1) Can capture (visually and audibly) what you are doing ON your screen.</a:t>
            </a:r>
          </a:p>
          <a:p>
            <a:pPr lvl="1">
              <a:defRPr/>
            </a:pPr>
            <a:r>
              <a:rPr lang="en-US" dirty="0" smtClean="0"/>
              <a:t>Tech demos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2)  Narrating over class PPs.  Making them into movies / podcasts.</a:t>
            </a:r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Screencasting</a:t>
            </a:r>
            <a:r>
              <a:rPr lang="en-US" dirty="0" smtClean="0"/>
              <a:t> / Podcasting</a:t>
            </a:r>
          </a:p>
        </p:txBody>
      </p:sp>
      <p:pic>
        <p:nvPicPr>
          <p:cNvPr id="32772" name="Picture 4" descr="AA - Ma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35975" y="6350000"/>
            <a:ext cx="4714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AA - windows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0512" y="6396038"/>
            <a:ext cx="4524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Screenflow</a:t>
            </a:r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err="1" smtClean="0"/>
              <a:t>Camtasia</a:t>
            </a:r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Screencasting</a:t>
            </a:r>
            <a:r>
              <a:rPr lang="en-US" dirty="0" smtClean="0"/>
              <a:t> Programs</a:t>
            </a:r>
            <a:endParaRPr lang="en-US" dirty="0"/>
          </a:p>
        </p:txBody>
      </p:sp>
      <p:pic>
        <p:nvPicPr>
          <p:cNvPr id="4" name="Picture 4" descr="AA - Ma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4746" y="2475579"/>
            <a:ext cx="4714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reenfl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180" y="1481329"/>
            <a:ext cx="1817274" cy="1817274"/>
          </a:xfrm>
          <a:prstGeom prst="rect">
            <a:avLst/>
          </a:prstGeom>
        </p:spPr>
      </p:pic>
      <p:pic>
        <p:nvPicPr>
          <p:cNvPr id="6" name="Picture 5" descr="AA - windows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4746" y="5794566"/>
            <a:ext cx="4524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amtasia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8134" y="4221780"/>
            <a:ext cx="2537976" cy="1785511"/>
          </a:xfrm>
          <a:prstGeom prst="rect">
            <a:avLst/>
          </a:prstGeom>
        </p:spPr>
      </p:pic>
      <p:pic>
        <p:nvPicPr>
          <p:cNvPr id="8" name="Picture 7" descr="Dollar Sign(2)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0260" y="5825161"/>
            <a:ext cx="702605" cy="857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Screencast-o-</a:t>
            </a:r>
            <a:r>
              <a:rPr lang="en-US" dirty="0" err="1" smtClean="0"/>
              <a:t>Matic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Jing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Screencasting</a:t>
            </a:r>
            <a:endParaRPr lang="en-US" dirty="0"/>
          </a:p>
        </p:txBody>
      </p:sp>
      <p:pic>
        <p:nvPicPr>
          <p:cNvPr id="4" name="Picture 3" descr="jing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4133" y="3378199"/>
            <a:ext cx="3166533" cy="316653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794933" y="4199467"/>
            <a:ext cx="1219200" cy="982133"/>
          </a:xfrm>
          <a:prstGeom prst="straightConnector1">
            <a:avLst/>
          </a:prstGeom>
          <a:ln w="6032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Screen Shot 2012-01-17 at 7.2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1666" y="1270000"/>
            <a:ext cx="3615267" cy="33245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623733" y="2150533"/>
            <a:ext cx="1667933" cy="575734"/>
          </a:xfrm>
          <a:prstGeom prst="straightConnector1">
            <a:avLst/>
          </a:prstGeom>
          <a:ln w="5397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94833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Screencasting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Search “war001531” on </a:t>
            </a:r>
            <a:r>
              <a:rPr lang="en-US" sz="4000" dirty="0" err="1" smtClean="0"/>
              <a:t>youTube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10-05 at 9.39.15 PM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3" r="1683"/>
          <a:stretch>
            <a:fillRect/>
          </a:stretch>
        </p:blipFill>
        <p:spPr>
          <a:xfrm>
            <a:off x="391837" y="359261"/>
            <a:ext cx="8509612" cy="4679959"/>
          </a:xfr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178507" y="5592246"/>
            <a:ext cx="199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Visual Track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133164" y="5592246"/>
            <a:ext cx="2116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Audio Track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580867" y="4904242"/>
            <a:ext cx="0" cy="68800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346085" y="4445572"/>
            <a:ext cx="1234782" cy="114667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785835" y="3969260"/>
            <a:ext cx="229316" cy="16229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867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Traditional</a:t>
            </a:r>
          </a:p>
          <a:p>
            <a:pPr lvl="1"/>
            <a:r>
              <a:rPr lang="en-US" dirty="0" smtClean="0"/>
              <a:t>Direct instruction IN class during school hours</a:t>
            </a:r>
          </a:p>
          <a:p>
            <a:pPr lvl="1"/>
            <a:r>
              <a:rPr lang="en-US" dirty="0" smtClean="0"/>
              <a:t>Gradual release practice steps as </a:t>
            </a:r>
            <a:r>
              <a:rPr lang="en-US" b="1" dirty="0" smtClean="0"/>
              <a:t>homework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sz="2800" dirty="0" smtClean="0"/>
              <a:t>Flipped Classroom</a:t>
            </a:r>
          </a:p>
          <a:p>
            <a:pPr lvl="1"/>
            <a:r>
              <a:rPr lang="en-US" sz="2800" dirty="0" smtClean="0"/>
              <a:t>Direct instruction OUTSIDE of class hours</a:t>
            </a:r>
          </a:p>
          <a:p>
            <a:pPr lvl="2"/>
            <a:r>
              <a:rPr lang="en-US" sz="2800" dirty="0" smtClean="0"/>
              <a:t>YouTube, Moodle</a:t>
            </a:r>
          </a:p>
          <a:p>
            <a:pPr lvl="1"/>
            <a:r>
              <a:rPr lang="en-US" sz="2800" dirty="0" smtClean="0"/>
              <a:t>Practice done IN class with peers and teacher present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“Flipping Class” Philosophy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206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the Idea….but 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ONE lesson you are already planning on doing.</a:t>
            </a:r>
          </a:p>
          <a:p>
            <a:r>
              <a:rPr lang="en-US" dirty="0" smtClean="0"/>
              <a:t>Work on podcasting that</a:t>
            </a:r>
          </a:p>
          <a:p>
            <a:pPr lvl="1"/>
            <a:r>
              <a:rPr lang="en-US" dirty="0" smtClean="0"/>
              <a:t>Find something on-line already</a:t>
            </a:r>
          </a:p>
          <a:p>
            <a:pPr lvl="1"/>
            <a:r>
              <a:rPr lang="en-US" dirty="0" smtClean="0"/>
              <a:t>TED</a:t>
            </a:r>
          </a:p>
          <a:p>
            <a:pPr lvl="1"/>
            <a:r>
              <a:rPr lang="en-US" dirty="0" smtClean="0"/>
              <a:t>Kahn Academy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Re-work how you use the class time a little</a:t>
            </a:r>
          </a:p>
          <a:p>
            <a:pPr lvl="1"/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Different use of class time</a:t>
            </a:r>
          </a:p>
          <a:p>
            <a:pPr lvl="1"/>
            <a:r>
              <a:rPr lang="en-US" dirty="0" smtClean="0"/>
              <a:t>Application rather than lecture</a:t>
            </a:r>
          </a:p>
          <a:p>
            <a:pPr lvl="2"/>
            <a:r>
              <a:rPr lang="en-US" dirty="0" smtClean="0"/>
              <a:t>Yes, even thought the podcast is, in effect, a lecture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Keeps ME focused and on-topic</a:t>
            </a:r>
          </a:p>
          <a:p>
            <a:pPr lvl="1"/>
            <a:r>
              <a:rPr lang="en-US" dirty="0" smtClean="0"/>
              <a:t>15 minute videos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Pushes students to be responsible and independent</a:t>
            </a:r>
          </a:p>
          <a:p>
            <a:endParaRPr lang="en-US" dirty="0" smtClean="0"/>
          </a:p>
          <a:p>
            <a:r>
              <a:rPr lang="en-US" dirty="0" smtClean="0"/>
              <a:t>Great for absent kids!</a:t>
            </a:r>
            <a:endParaRPr lang="en-US" dirty="0"/>
          </a:p>
        </p:txBody>
      </p:sp>
      <p:pic>
        <p:nvPicPr>
          <p:cNvPr id="4" name="Picture 3" descr="Benefi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164" y="36470"/>
            <a:ext cx="2777836" cy="277783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Time-intensive to make!</a:t>
            </a:r>
          </a:p>
          <a:p>
            <a:pPr lvl="1"/>
            <a:r>
              <a:rPr lang="en-US" dirty="0" smtClean="0"/>
              <a:t>15 min video = 2 hours total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Access for kids?</a:t>
            </a:r>
          </a:p>
          <a:p>
            <a:pPr lvl="1"/>
            <a:r>
              <a:rPr lang="en-US" dirty="0" smtClean="0"/>
              <a:t>YouTube / </a:t>
            </a:r>
            <a:r>
              <a:rPr lang="en-US" dirty="0" err="1" smtClean="0"/>
              <a:t>GoogleDocs</a:t>
            </a:r>
            <a:endParaRPr lang="en-US" dirty="0" smtClean="0"/>
          </a:p>
          <a:p>
            <a:pPr lvl="1"/>
            <a:r>
              <a:rPr lang="en-US" dirty="0" smtClean="0"/>
              <a:t>P Drive</a:t>
            </a:r>
          </a:p>
          <a:p>
            <a:pPr lvl="1"/>
            <a:r>
              <a:rPr lang="en-US" dirty="0" smtClean="0"/>
              <a:t>Few DVD copies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Did they </a:t>
            </a:r>
            <a:r>
              <a:rPr lang="en-US" smtClean="0"/>
              <a:t>watch it?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are “out there” on the web, open for criticism!</a:t>
            </a:r>
            <a:endParaRPr lang="en-US" dirty="0"/>
          </a:p>
        </p:txBody>
      </p:sp>
      <p:pic>
        <p:nvPicPr>
          <p:cNvPr id="4" name="Picture 3" descr="sad_fa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0"/>
            <a:ext cx="3048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Podcasting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An episode of a downloadable </a:t>
            </a:r>
            <a:r>
              <a:rPr lang="en-US" sz="3600" i="1" dirty="0" smtClean="0"/>
              <a:t>series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Like a radio show you can download after the fact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Like getting on ABC.com and watching your favorite TV shows later.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Like using </a:t>
            </a:r>
            <a:r>
              <a:rPr lang="en-US" sz="2400" dirty="0" err="1" smtClean="0"/>
              <a:t>TiVO</a:t>
            </a:r>
            <a:r>
              <a:rPr lang="en-US" sz="2400" dirty="0" smtClean="0"/>
              <a:t> and recording episodes.</a:t>
            </a:r>
            <a:endParaRPr lang="en-US" sz="2400" dirty="0"/>
          </a:p>
        </p:txBody>
      </p:sp>
      <p:pic>
        <p:nvPicPr>
          <p:cNvPr id="4" name="Picture 3" descr="imagesCAX06C8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472" y="71437"/>
            <a:ext cx="1759527" cy="19321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Get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iTunes / </a:t>
            </a:r>
            <a:r>
              <a:rPr lang="en-US" sz="3600" dirty="0" err="1" smtClean="0"/>
              <a:t>ItunesU</a:t>
            </a:r>
            <a:endParaRPr lang="en-US" sz="3600" dirty="0" smtClean="0"/>
          </a:p>
          <a:p>
            <a:r>
              <a:rPr lang="en-US" sz="3600" dirty="0" smtClean="0"/>
              <a:t>Websites</a:t>
            </a:r>
          </a:p>
          <a:p>
            <a:endParaRPr lang="en-US" sz="3600" dirty="0" smtClean="0"/>
          </a:p>
          <a:p>
            <a:r>
              <a:rPr lang="en-US" sz="2600" dirty="0" smtClean="0"/>
              <a:t>Free</a:t>
            </a:r>
          </a:p>
          <a:p>
            <a:r>
              <a:rPr lang="en-US" sz="2800" dirty="0" smtClean="0"/>
              <a:t>Variety of topics</a:t>
            </a:r>
          </a:p>
          <a:p>
            <a:pPr lvl="1"/>
            <a:r>
              <a:rPr lang="en-US" sz="2800" dirty="0" smtClean="0"/>
              <a:t>Scholarly items</a:t>
            </a:r>
          </a:p>
          <a:p>
            <a:pPr lvl="1"/>
            <a:r>
              <a:rPr lang="en-US" sz="2800" dirty="0" smtClean="0"/>
              <a:t>Less-than-scholarly</a:t>
            </a:r>
            <a:endParaRPr lang="en-US" sz="2800" dirty="0"/>
          </a:p>
        </p:txBody>
      </p:sp>
      <p:pic>
        <p:nvPicPr>
          <p:cNvPr id="4" name="Picture 3" descr="itune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553" y="2767445"/>
            <a:ext cx="3553691" cy="355369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For me….</a:t>
            </a:r>
          </a:p>
          <a:p>
            <a:pPr lvl="1"/>
            <a:r>
              <a:rPr lang="en-US" sz="3600" dirty="0" smtClean="0"/>
              <a:t>Film podcasts</a:t>
            </a:r>
          </a:p>
          <a:p>
            <a:pPr lvl="1"/>
            <a:r>
              <a:rPr lang="en-US" sz="3600" dirty="0" smtClean="0"/>
              <a:t>History items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11434_313228830011_313221845011_9524959_533009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329" y="1425388"/>
            <a:ext cx="3657018" cy="2440030"/>
          </a:xfrm>
          <a:prstGeom prst="rect">
            <a:avLst/>
          </a:prstGeom>
        </p:spPr>
      </p:pic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329" y="3923995"/>
            <a:ext cx="3642471" cy="24283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For </a:t>
            </a:r>
            <a:r>
              <a:rPr lang="en-US" sz="3600" dirty="0" smtClean="0"/>
              <a:t>class…</a:t>
            </a:r>
          </a:p>
          <a:p>
            <a:pPr lvl="1"/>
            <a:r>
              <a:rPr lang="en-US" sz="3600" dirty="0" smtClean="0"/>
              <a:t>Have kids make one on a </a:t>
            </a:r>
            <a:r>
              <a:rPr lang="en-US" sz="3600" dirty="0" smtClean="0"/>
              <a:t>topic</a:t>
            </a:r>
          </a:p>
          <a:p>
            <a:pPr lvl="1"/>
            <a:r>
              <a:rPr lang="en-US" sz="3600" dirty="0" smtClean="0"/>
              <a:t>Public speaking opportunity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b="1" dirty="0" smtClean="0"/>
              <a:t>For absent students</a:t>
            </a:r>
          </a:p>
          <a:p>
            <a:pPr lvl="1"/>
            <a:r>
              <a:rPr lang="en-US" sz="3600" dirty="0" smtClean="0"/>
              <a:t>Fuller – Speaking assessments</a:t>
            </a:r>
          </a:p>
          <a:p>
            <a:pPr lvl="1"/>
            <a:endParaRPr lang="en-US" sz="3600" dirty="0" smtClean="0"/>
          </a:p>
          <a:p>
            <a:endParaRPr lang="en-US" dirty="0"/>
          </a:p>
        </p:txBody>
      </p:sp>
      <p:pic>
        <p:nvPicPr>
          <p:cNvPr id="4" name="Picture 3" descr="220px-Dark_Kn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674" y="0"/>
            <a:ext cx="2064326" cy="30683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Audacity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600" dirty="0" smtClean="0"/>
              <a:t>Garage Band</a:t>
            </a:r>
            <a:endParaRPr lang="en-US" sz="3600" dirty="0"/>
          </a:p>
        </p:txBody>
      </p:sp>
      <p:pic>
        <p:nvPicPr>
          <p:cNvPr id="4" name="Picture 3" descr="apple-garageband-app-icon-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779" y="4375619"/>
            <a:ext cx="2080914" cy="1842221"/>
          </a:xfrm>
          <a:prstGeom prst="rect">
            <a:avLst/>
          </a:prstGeom>
        </p:spPr>
      </p:pic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5976" y="1247341"/>
            <a:ext cx="2050042" cy="20500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971" y="1481138"/>
            <a:ext cx="7284057" cy="4525962"/>
          </a:xfrm>
        </p:spPr>
      </p:pic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Audacity </a:t>
            </a:r>
            <a:r>
              <a:rPr lang="en-US" dirty="0" smtClean="0"/>
              <a:t>– Basic Music Editing</a:t>
            </a:r>
          </a:p>
        </p:txBody>
      </p:sp>
      <p:pic>
        <p:nvPicPr>
          <p:cNvPr id="28676" name="Picture 3" descr="AA - windows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7350" y="6396038"/>
            <a:ext cx="4524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AA - Ma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6350000"/>
            <a:ext cx="4714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3"/>
          <a:srcRect t="552" b="-2402"/>
          <a:stretch>
            <a:fillRect/>
          </a:stretch>
        </p:blipFill>
        <p:spPr>
          <a:xfrm>
            <a:off x="457200" y="2746375"/>
            <a:ext cx="8229600" cy="873125"/>
          </a:xfrm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Audacity - Detail</a:t>
            </a:r>
          </a:p>
        </p:txBody>
      </p:sp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3092450" y="1755775"/>
            <a:ext cx="2095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charset="0"/>
              </a:rPr>
              <a:t>COPY highlighted portion</a:t>
            </a:r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4379913" y="2168525"/>
            <a:ext cx="1211262" cy="10556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3670300" y="4370388"/>
            <a:ext cx="1920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charset="0"/>
              </a:rPr>
              <a:t>Highlight a section – eliminate the rest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V="1">
            <a:off x="4840288" y="3619500"/>
            <a:ext cx="1460500" cy="7508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04" name="TextBox 10"/>
          <p:cNvSpPr txBox="1">
            <a:spLocks noChangeArrowheads="1"/>
          </p:cNvSpPr>
          <p:nvPr/>
        </p:nvSpPr>
        <p:spPr bwMode="auto">
          <a:xfrm>
            <a:off x="6440488" y="1522413"/>
            <a:ext cx="2246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charset="0"/>
              </a:rPr>
              <a:t>Silence a highlighted section</a:t>
            </a: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rot="10800000" flipV="1">
            <a:off x="6646863" y="2168525"/>
            <a:ext cx="1419225" cy="10556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2" name="11 Young Forever - Jay-Z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59688" y="556247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3773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0645" y="1481138"/>
            <a:ext cx="6782709" cy="4525962"/>
          </a:xfrm>
          <a:ln>
            <a:solidFill>
              <a:schemeClr val="accent1"/>
            </a:solidFill>
          </a:ln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Audacity - Song as Waveform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76</TotalTime>
  <Words>345</Words>
  <Application>Microsoft Office PowerPoint</Application>
  <PresentationFormat>On-screen Show (4:3)</PresentationFormat>
  <Paragraphs>109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Revolution</vt:lpstr>
      <vt:lpstr>Week 4</vt:lpstr>
      <vt:lpstr>Podcasting Defined</vt:lpstr>
      <vt:lpstr>Where Do I Get Them?</vt:lpstr>
      <vt:lpstr>How to Use Them</vt:lpstr>
      <vt:lpstr>Slide 5</vt:lpstr>
      <vt:lpstr>HOW?</vt:lpstr>
      <vt:lpstr>Audacity – Basic Music Editing</vt:lpstr>
      <vt:lpstr>Audacity - Detail</vt:lpstr>
      <vt:lpstr>Audacity - Song as Waveform</vt:lpstr>
      <vt:lpstr>Screencasting / Podcasting</vt:lpstr>
      <vt:lpstr>Screencasting Programs</vt:lpstr>
      <vt:lpstr>Other Screencasting</vt:lpstr>
      <vt:lpstr>Screencasting Example</vt:lpstr>
      <vt:lpstr>Slide 14</vt:lpstr>
      <vt:lpstr>“Flipping Class” Philosophy</vt:lpstr>
      <vt:lpstr>Like the Idea….but How?</vt:lpstr>
      <vt:lpstr>Benefits</vt:lpstr>
      <vt:lpstr>Drawbacks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Chris Warner</dc:creator>
  <cp:lastModifiedBy>.</cp:lastModifiedBy>
  <cp:revision>23</cp:revision>
  <dcterms:created xsi:type="dcterms:W3CDTF">2012-02-17T03:41:23Z</dcterms:created>
  <dcterms:modified xsi:type="dcterms:W3CDTF">2012-03-01T16:05:25Z</dcterms:modified>
</cp:coreProperties>
</file>